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83" r:id="rId4"/>
    <p:sldId id="284" r:id="rId5"/>
    <p:sldId id="256" r:id="rId6"/>
    <p:sldId id="257" r:id="rId7"/>
    <p:sldId id="285" r:id="rId8"/>
    <p:sldId id="286" r:id="rId9"/>
    <p:sldId id="288" r:id="rId10"/>
    <p:sldId id="289" r:id="rId11"/>
    <p:sldId id="291" r:id="rId12"/>
    <p:sldId id="292" r:id="rId13"/>
    <p:sldId id="260" r:id="rId14"/>
    <p:sldId id="261" r:id="rId15"/>
    <p:sldId id="262" r:id="rId16"/>
    <p:sldId id="263" r:id="rId17"/>
    <p:sldId id="293" r:id="rId18"/>
    <p:sldId id="294" r:id="rId19"/>
    <p:sldId id="295" r:id="rId20"/>
    <p:sldId id="296" r:id="rId21"/>
    <p:sldId id="300" r:id="rId22"/>
    <p:sldId id="301" r:id="rId23"/>
    <p:sldId id="279" r:id="rId24"/>
    <p:sldId id="282" r:id="rId25"/>
    <p:sldId id="280" r:id="rId26"/>
    <p:sldId id="281" r:id="rId27"/>
    <p:sldId id="309" r:id="rId28"/>
    <p:sldId id="311" r:id="rId29"/>
    <p:sldId id="310" r:id="rId30"/>
    <p:sldId id="312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313" r:id="rId41"/>
    <p:sldId id="273" r:id="rId42"/>
    <p:sldId id="274" r:id="rId43"/>
    <p:sldId id="275" r:id="rId44"/>
    <p:sldId id="276" r:id="rId45"/>
    <p:sldId id="277" r:id="rId46"/>
    <p:sldId id="332" r:id="rId47"/>
    <p:sldId id="278" r:id="rId48"/>
    <p:sldId id="303" r:id="rId49"/>
    <p:sldId id="304" r:id="rId50"/>
    <p:sldId id="307" r:id="rId51"/>
    <p:sldId id="316" r:id="rId52"/>
    <p:sldId id="308" r:id="rId53"/>
    <p:sldId id="314" r:id="rId54"/>
    <p:sldId id="315" r:id="rId55"/>
    <p:sldId id="327" r:id="rId56"/>
    <p:sldId id="326" r:id="rId57"/>
    <p:sldId id="287" r:id="rId58"/>
    <p:sldId id="290" r:id="rId59"/>
    <p:sldId id="298" r:id="rId60"/>
    <p:sldId id="299" r:id="rId61"/>
    <p:sldId id="318" r:id="rId62"/>
    <p:sldId id="321" r:id="rId63"/>
    <p:sldId id="317" r:id="rId64"/>
    <p:sldId id="324" r:id="rId65"/>
    <p:sldId id="319" r:id="rId66"/>
    <p:sldId id="323" r:id="rId67"/>
    <p:sldId id="320" r:id="rId68"/>
    <p:sldId id="322" r:id="rId69"/>
    <p:sldId id="325" r:id="rId70"/>
    <p:sldId id="297" r:id="rId71"/>
    <p:sldId id="302" r:id="rId72"/>
    <p:sldId id="328" r:id="rId73"/>
    <p:sldId id="329" r:id="rId74"/>
    <p:sldId id="330" r:id="rId75"/>
    <p:sldId id="331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6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32CB0-FC0E-48C4-AA79-2E2926B77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BBEA0E-E5D8-41E8-BA86-E1B65022D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1EA7E7-93DF-4167-B0A8-464608179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85953-EB68-4931-A59E-3AF14336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B327AA-043E-4955-BB2C-0D46C871D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39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8F7E9-F482-4187-B1A6-0A3066346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86A979-AB7D-4EB0-B47A-1A084F3F9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7E233E-5245-410F-B62E-4F6FAB5C4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F96547-5575-45F4-A8DD-A02BDA7C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ECF877-4715-4FE6-A4B9-26B09129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984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53E683-264F-4DDF-8065-B628C15944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1C0C10-ED78-4BEF-AE78-1B1C49A07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EE5A84-7186-4C6A-816C-77BBA577C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494369-B248-442B-B5D5-294B80D03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0E602A-82BC-4961-9B6F-ABBB1F3C0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711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25794-DBF8-414D-910B-DF19085C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594272-F163-46C0-A76C-001998E95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FB2532-FEC3-43D6-B53B-9F97483E6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2B8449-992A-4EF9-909F-CD3760D2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C60C61-7315-4E3D-9175-2F0D7087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33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E9336-99A5-4CC8-93DA-5DBC84B6A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DD3EA0-EDD8-4AB6-B41A-692A8BED1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5DAFD-F953-461D-A2B2-641A5C01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68EF8D-87CA-4B69-8B80-05C90CB53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93DAB-2939-4407-992A-765C415CA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960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59A88D-8937-4433-892A-809BDCEF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F5357B-74AC-4FD8-BDCC-DBF3969493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E446FB-529D-43F9-A5EB-E51A55ADE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7ED17D-1DC5-406A-B5F0-FCCFA80F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BFE964-5CDB-4778-9C88-8B4B0BB80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386D55-1167-46F1-BF9F-48353499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42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1D462F-17A9-465A-9AAA-033C052C8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BE3A3F-A680-4DE7-A08F-363003C8B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33FD92-AA08-4BF9-8161-A249ABDBB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FDAEAC-9B8F-44E5-AC51-4FB8B9AED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781716-1764-476F-9AD5-17283FB95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B0141CE-5791-4895-A242-64CB6F4D5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B2C876F-7CC8-44CF-B848-CF78B3BD0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74436C-5751-4BE6-9A5D-503F56F3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51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06339-BD62-43C9-99D7-94FCED44F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7250BD-396B-4A71-A54A-F88EB7ACB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317A77-9DAA-4C48-BA99-4A8E76D1E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D75A56-7C6A-4E14-96C5-807707435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38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B8CF996-7274-4CC3-BE7D-86CC510FE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E252D5-45DF-426D-AF3F-34CD397C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C9D317-9823-48F8-BDF0-EA1475028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31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2283F-71C0-4708-9FAB-7052F783F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AE814-B9B9-4999-BB03-3D45C6D4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41B460-9FC7-4D92-9889-CBD73729A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BE8BDE-60B6-4D73-B49B-1E0373538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2AD28F-B3EE-4481-88B6-DE31806C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D7AF21-1743-44A4-ACCE-6DFC17159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47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468F31-2053-4BF6-A835-03EA7CB4B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5D5F0E-06C5-47D7-9048-6F8206CB86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78F08C-6439-4DD6-8F7F-E77492A72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FA8757-4B6B-404D-A422-95AC3F7B3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F1A8-6732-49C5-B4D2-7B0CB3CCAF94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091ABC-7E43-4155-8CF3-E4D486F6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D4705E-9C10-4E2A-B63D-3C6A4EFDF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03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A3AC275-C615-4B35-8308-7E93121DE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25FC31-EFFE-4D0C-AC27-40025FD0D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0F10DC-3A22-4969-9E69-1238A7960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8F1A8-6732-49C5-B4D2-7B0CB3CCAF94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E057CD-7B39-446C-9FC4-5EF0EBF538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6A0D36-63A3-4382-8EAE-E83425593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924FA-BE11-4D79-91CD-A5F1E6D3D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3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Pendulum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4000 rollouts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F16D81-28C8-4456-96BE-DB3E14EB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5" y="1610820"/>
            <a:ext cx="6033875" cy="46619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438A016-4017-46FE-B7B7-D54DD0C3E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8369"/>
            <a:ext cx="6033875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68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84580C-B0A1-492D-86C2-1AF23D1D70DE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0FF91D-A620-43A4-828C-B43EF4860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456" y="231107"/>
            <a:ext cx="7298719" cy="63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40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Pendulum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std=0.5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4000 rollouts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7A8092-845C-4541-A0CF-2812D9609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6425"/>
            <a:ext cx="5489630" cy="40444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633B8E-A161-4362-9D52-754C847E1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6" y="2058604"/>
            <a:ext cx="5635977" cy="41522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BB6BDAC-D470-481A-B2BE-B82C6072B457}"/>
              </a:ext>
            </a:extLst>
          </p:cNvPr>
          <p:cNvSpPr txBox="1"/>
          <p:nvPr/>
        </p:nvSpPr>
        <p:spPr>
          <a:xfrm>
            <a:off x="9115865" y="661182"/>
            <a:ext cx="18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Starts=160000</a:t>
            </a:r>
          </a:p>
          <a:p>
            <a:r>
              <a:rPr lang="en-US" altLang="zh-CN" dirty="0"/>
              <a:t>Ends=6000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7152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84580C-B0A1-492D-86C2-1AF23D1D70DE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07039C-E851-421B-B2D8-700B2AB1A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522" y="648900"/>
            <a:ext cx="680085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8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17000 rollouts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0FA61B-AC75-4654-8BB3-85A04752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591"/>
            <a:ext cx="6033875" cy="46619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B75DD3-94AE-4149-81D8-00898F755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875" y="1632591"/>
            <a:ext cx="6033875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9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3505FC-30A0-495C-B8D6-69279F49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65" y="1018232"/>
            <a:ext cx="5365448" cy="51558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C208F95-C01D-47C0-89B3-4D4EEA2EEB71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620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std=0.01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17000 rollouts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F5698C-6C22-49FC-9A72-00EE5AB6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394"/>
            <a:ext cx="5703508" cy="42020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DB2FE8-10C8-4669-913A-3EB0B0B95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508" y="1744394"/>
            <a:ext cx="6094726" cy="44902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BECB8BB-FA6C-4841-9CB8-F33677DBAED2}"/>
              </a:ext>
            </a:extLst>
          </p:cNvPr>
          <p:cNvSpPr txBox="1"/>
          <p:nvPr/>
        </p:nvSpPr>
        <p:spPr>
          <a:xfrm>
            <a:off x="9115865" y="661182"/>
            <a:ext cx="18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Starts=7500</a:t>
            </a:r>
          </a:p>
          <a:p>
            <a:r>
              <a:rPr lang="en-US" altLang="zh-CN" dirty="0"/>
              <a:t>Ends=4300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688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433DC1-0B50-4E67-ABDF-B6EA9AB8045B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D1C9D2-7150-4D83-8B33-6D14D214B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773" y="0"/>
            <a:ext cx="6142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94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std=0.05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17000 rollouts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ACE036-3F3B-4547-A3F2-81348DFCF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2930"/>
            <a:ext cx="6033875" cy="46619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D011DE9-C8F0-4EF9-A885-39D828856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285" y="1671278"/>
            <a:ext cx="6033875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3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433DC1-0B50-4E67-ABDF-B6EA9AB8045B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84F8A5-56A1-4244-89DD-E45002BE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1" y="856371"/>
            <a:ext cx="5353673" cy="51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99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std=0.1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17000 rollouts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0D46D5-BC21-4739-983E-312C53514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123"/>
            <a:ext cx="5932640" cy="43708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64F6D1-73BC-47DB-8566-8B6DE195B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8123"/>
            <a:ext cx="5932640" cy="43708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28F37C4-6741-44E3-9EA5-28A748254A5F}"/>
              </a:ext>
            </a:extLst>
          </p:cNvPr>
          <p:cNvSpPr txBox="1"/>
          <p:nvPr/>
        </p:nvSpPr>
        <p:spPr>
          <a:xfrm>
            <a:off x="9115865" y="661182"/>
            <a:ext cx="18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Starts=7500</a:t>
            </a:r>
          </a:p>
          <a:p>
            <a:r>
              <a:rPr lang="en-US" altLang="zh-CN" dirty="0"/>
              <a:t>Ends=8300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9282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 keep shaking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5EFF81-55FC-46E1-85F1-8CDC5BAB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216" y="1018232"/>
            <a:ext cx="4855292" cy="51128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0AFC08C-C9F7-447D-9EB9-DF76D585CD91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5002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433DC1-0B50-4E67-ABDF-B6EA9AB8045B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10E29C-0192-49FD-9BC0-92015A37E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185" y="404245"/>
            <a:ext cx="7543874" cy="629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11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std=0.2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17000 rollouts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8F37C4-6741-44E3-9EA5-28A748254A5F}"/>
              </a:ext>
            </a:extLst>
          </p:cNvPr>
          <p:cNvSpPr txBox="1"/>
          <p:nvPr/>
        </p:nvSpPr>
        <p:spPr>
          <a:xfrm>
            <a:off x="9115865" y="661182"/>
            <a:ext cx="18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Starts=8500</a:t>
            </a:r>
          </a:p>
          <a:p>
            <a:r>
              <a:rPr lang="en-US" altLang="zh-CN" dirty="0"/>
              <a:t>Ends=7300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9364BE-22DB-4D7D-84CF-042A4F3C4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87" y="1800665"/>
            <a:ext cx="5684413" cy="41879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35C50-940F-4AD9-96E3-F271625E5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859046"/>
            <a:ext cx="5684415" cy="418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64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433DC1-0B50-4E67-ABDF-B6EA9AB8045B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757AA9-03E7-4902-A969-258E96DD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96" y="617248"/>
            <a:ext cx="7771008" cy="59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47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Swimmer3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1220 rollouts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39CDF0-A628-49BE-89FB-86D956C03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122"/>
            <a:ext cx="5692768" cy="41941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FFC6F7-2888-4540-BAA3-7140F92A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768" y="1688122"/>
            <a:ext cx="6165860" cy="45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91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F9B7CD0-797C-4EEE-B9FB-3B3874FFA44F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94C486-CBDA-4C85-87C1-E5813639F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762000"/>
            <a:ext cx="68199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60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2772" y="379827"/>
            <a:ext cx="10506456" cy="109728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Swimmer3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std=0.01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1220 rollouts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652A3E-C89A-45C0-B104-56814D54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662" y="1800666"/>
            <a:ext cx="5818074" cy="42864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657712-A160-46F3-9BBE-91225B5A3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0665"/>
            <a:ext cx="5818074" cy="428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87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5BCDE52-A86B-43D4-9264-C30A454FF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952" y="1018232"/>
            <a:ext cx="6925042" cy="53875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9B7CD0-797C-4EEE-B9FB-3B3874FFA44F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1121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2772" y="0"/>
            <a:ext cx="10506456" cy="8299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Training process noise std=0.01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21C6B4-D827-42A1-895C-6B0D3CA3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240" y="1563434"/>
            <a:ext cx="5136990" cy="52945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5DB3449-0DEE-4612-B94B-81B0376DB94A}"/>
              </a:ext>
            </a:extLst>
          </p:cNvPr>
          <p:cNvSpPr/>
          <p:nvPr/>
        </p:nvSpPr>
        <p:spPr>
          <a:xfrm>
            <a:off x="823601" y="1221802"/>
            <a:ext cx="294824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997D06-9CFB-4E9F-97F0-0179BF4B3EC1}"/>
              </a:ext>
            </a:extLst>
          </p:cNvPr>
          <p:cNvSpPr/>
          <p:nvPr/>
        </p:nvSpPr>
        <p:spPr>
          <a:xfrm>
            <a:off x="7398137" y="1221802"/>
            <a:ext cx="32431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std=0.01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3275A54-953E-43F0-B430-DD92A697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3433"/>
            <a:ext cx="5245769" cy="52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93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2772" y="0"/>
            <a:ext cx="10506456" cy="8299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Training process noise std=0.01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DB3449-0DEE-4612-B94B-81B0376DB94A}"/>
              </a:ext>
            </a:extLst>
          </p:cNvPr>
          <p:cNvSpPr/>
          <p:nvPr/>
        </p:nvSpPr>
        <p:spPr>
          <a:xfrm>
            <a:off x="676125" y="1221802"/>
            <a:ext cx="32431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std=0.05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997D06-9CFB-4E9F-97F0-0179BF4B3EC1}"/>
              </a:ext>
            </a:extLst>
          </p:cNvPr>
          <p:cNvSpPr/>
          <p:nvPr/>
        </p:nvSpPr>
        <p:spPr>
          <a:xfrm>
            <a:off x="7398137" y="1221802"/>
            <a:ext cx="32431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std=0.1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6B9F11-38D9-4F2E-8935-D22CB18F3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25" y="1563434"/>
            <a:ext cx="2727713" cy="30129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1AA7768-E561-484E-8C92-D4F91B314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74" y="1726349"/>
            <a:ext cx="5876266" cy="49687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32A9D3-377C-4CEE-B181-2CE046D8A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72" y="4603506"/>
            <a:ext cx="3762418" cy="22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17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2772" y="0"/>
            <a:ext cx="10506456" cy="8299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Training process noise std=0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DB3449-0DEE-4612-B94B-81B0376DB94A}"/>
              </a:ext>
            </a:extLst>
          </p:cNvPr>
          <p:cNvSpPr/>
          <p:nvPr/>
        </p:nvSpPr>
        <p:spPr>
          <a:xfrm>
            <a:off x="823601" y="1221802"/>
            <a:ext cx="294824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997D06-9CFB-4E9F-97F0-0179BF4B3EC1}"/>
              </a:ext>
            </a:extLst>
          </p:cNvPr>
          <p:cNvSpPr/>
          <p:nvPr/>
        </p:nvSpPr>
        <p:spPr>
          <a:xfrm>
            <a:off x="7398137" y="1221802"/>
            <a:ext cx="32431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std=0.01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4A6724-76A8-4272-998A-22D24BD2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443" y="1734250"/>
            <a:ext cx="4835982" cy="49529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9153821-FC90-444F-BB48-7137D70F7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75" y="1734250"/>
            <a:ext cx="4851975" cy="49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26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Pendulum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std=0.01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4000 rollouts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EA459A-BD3A-473C-8B8E-5B71F922E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9305"/>
            <a:ext cx="5564358" cy="40995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C889DA-B930-4C98-B1C7-CBEC41F2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667" y="2349305"/>
            <a:ext cx="5564358" cy="40995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1FC2555-19D0-4737-A722-070E91A9D4DA}"/>
              </a:ext>
            </a:extLst>
          </p:cNvPr>
          <p:cNvSpPr txBox="1"/>
          <p:nvPr/>
        </p:nvSpPr>
        <p:spPr>
          <a:xfrm>
            <a:off x="8229600" y="745588"/>
            <a:ext cx="31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 at 22000</a:t>
            </a:r>
          </a:p>
          <a:p>
            <a:r>
              <a:rPr lang="en-US" altLang="zh-CN" dirty="0"/>
              <a:t>Ends at 1800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497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2772" y="0"/>
            <a:ext cx="10506456" cy="8299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Cartpole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Training process noise std=0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DB3449-0DEE-4612-B94B-81B0376DB94A}"/>
              </a:ext>
            </a:extLst>
          </p:cNvPr>
          <p:cNvSpPr/>
          <p:nvPr/>
        </p:nvSpPr>
        <p:spPr>
          <a:xfrm>
            <a:off x="676125" y="1221802"/>
            <a:ext cx="32431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std=0.05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997D06-9CFB-4E9F-97F0-0179BF4B3EC1}"/>
              </a:ext>
            </a:extLst>
          </p:cNvPr>
          <p:cNvSpPr/>
          <p:nvPr/>
        </p:nvSpPr>
        <p:spPr>
          <a:xfrm>
            <a:off x="7398137" y="1221802"/>
            <a:ext cx="32431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dirty="0"/>
              <a:t>Testing process noise std=0.1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B9A760-0C30-417B-9162-C085DEA7C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5" y="1563434"/>
            <a:ext cx="3545058" cy="22329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D1C885-5223-477A-981F-163D9FE8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5" y="3946522"/>
            <a:ext cx="2873202" cy="26960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C46F2B-525F-4F52-A369-93415EF6E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54271"/>
            <a:ext cx="5468010" cy="40843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D42974-ADB3-49F3-BB91-8AB31043108B}"/>
              </a:ext>
            </a:extLst>
          </p:cNvPr>
          <p:cNvSpPr txBox="1"/>
          <p:nvPr/>
        </p:nvSpPr>
        <p:spPr>
          <a:xfrm>
            <a:off x="7118252" y="6147581"/>
            <a:ext cx="301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Another one is out of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711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49673CA0-5F7B-4F24-AD48-EE0EC3C1408A}"/>
              </a:ext>
            </a:extLst>
          </p:cNvPr>
          <p:cNvGrpSpPr/>
          <p:nvPr/>
        </p:nvGrpSpPr>
        <p:grpSpPr>
          <a:xfrm>
            <a:off x="1992387" y="605755"/>
            <a:ext cx="7278758" cy="5449542"/>
            <a:chOff x="2456621" y="704229"/>
            <a:chExt cx="7278758" cy="544954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304C37E-09B8-45BC-8DDF-36DEED643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6621" y="704229"/>
              <a:ext cx="7278758" cy="5449542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326881" y="4543865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8356210" y="4543865"/>
              <a:ext cx="970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15.0s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976382" y="4941333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4664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07C72F-F8AB-4E3F-B56A-657F5F013878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EBDB563-6743-4847-BD83-23A8BBBE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8215534" y="4360984"/>
              <a:ext cx="970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15.0s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758452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3842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57754BB7-097E-4FF6-894F-F0B392F59599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7EC5CB1-4813-4C77-9B64-2FC562F03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8215534" y="4360984"/>
              <a:ext cx="970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12.9s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758452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7761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4AB6F9A-F2C9-4238-9CFD-BDD99322D194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90F4944-573E-4D80-BF40-CC58861C5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8215534" y="4360984"/>
              <a:ext cx="970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12.9s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758452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4306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87C9788-26AD-44F7-88DF-FA2757BB5D4E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10D83C3-F9BD-4223-A795-F8E2CE5BF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8159262" y="4176318"/>
              <a:ext cx="102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7861.0s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545650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9622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5234C1C4-4B0B-4575-83AA-0FA96060E02B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D56B5CF-099D-4A62-A9A8-DE26BF402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8159262" y="4176318"/>
              <a:ext cx="102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7861.0s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545650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2414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338E027-BD5E-4B6F-AF63-D2984C9EC2B4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7C534E0-BA06-4589-919B-63DAB463C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8159262" y="4176318"/>
              <a:ext cx="102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9489.3s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545650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8586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EC3350-2DBE-4744-9B3D-861408572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58" y="869367"/>
            <a:ext cx="6948483" cy="5119266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CE5A17B-E2CA-4530-9EE2-0CFF864FDA74}"/>
              </a:ext>
            </a:extLst>
          </p:cNvPr>
          <p:cNvCxnSpPr>
            <a:cxnSpLocks/>
          </p:cNvCxnSpPr>
          <p:nvPr/>
        </p:nvCxnSpPr>
        <p:spPr>
          <a:xfrm>
            <a:off x="9186205" y="4360984"/>
            <a:ext cx="0" cy="984739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2A9E1CC-AB37-45DA-9846-976C22183E8B}"/>
              </a:ext>
            </a:extLst>
          </p:cNvPr>
          <p:cNvSpPr txBox="1"/>
          <p:nvPr/>
        </p:nvSpPr>
        <p:spPr>
          <a:xfrm>
            <a:off x="8159262" y="4176318"/>
            <a:ext cx="10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9489.3s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9165495-6627-4EBE-85C9-C2B12D7ED292}"/>
              </a:ext>
            </a:extLst>
          </p:cNvPr>
          <p:cNvCxnSpPr>
            <a:cxnSpLocks/>
          </p:cNvCxnSpPr>
          <p:nvPr/>
        </p:nvCxnSpPr>
        <p:spPr>
          <a:xfrm>
            <a:off x="7835706" y="4545650"/>
            <a:ext cx="135049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598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796D267-1DA6-4DAA-B800-74E43D00C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58" y="869367"/>
            <a:ext cx="6948483" cy="511926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F5222AC-9A87-4B4F-8B08-A67F03C02A2B}"/>
              </a:ext>
            </a:extLst>
          </p:cNvPr>
          <p:cNvGrpSpPr/>
          <p:nvPr/>
        </p:nvGrpSpPr>
        <p:grpSpPr>
          <a:xfrm>
            <a:off x="7807570" y="4176318"/>
            <a:ext cx="1350499" cy="1169405"/>
            <a:chOff x="7835706" y="4176318"/>
            <a:chExt cx="1350499" cy="1169405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8159262" y="4176318"/>
              <a:ext cx="102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6011.2s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545650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361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AFC08C-C9F7-447D-9EB9-DF76D585CD91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1759F6-93F6-4548-8D59-283A4BA7F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854" y="42862"/>
            <a:ext cx="706755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96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F5222AC-9A87-4B4F-8B08-A67F03C02A2B}"/>
              </a:ext>
            </a:extLst>
          </p:cNvPr>
          <p:cNvGrpSpPr/>
          <p:nvPr/>
        </p:nvGrpSpPr>
        <p:grpSpPr>
          <a:xfrm>
            <a:off x="7807570" y="4176318"/>
            <a:ext cx="1350499" cy="1169405"/>
            <a:chOff x="7835706" y="4176318"/>
            <a:chExt cx="1350499" cy="1169405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5" y="4360984"/>
              <a:ext cx="0" cy="984739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8159262" y="4176318"/>
              <a:ext cx="102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6011.2s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6" y="4545650"/>
              <a:ext cx="13504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图片包含 游戏机, 文字, 地图&#10;&#10;描述已自动生成">
            <a:extLst>
              <a:ext uri="{FF2B5EF4-FFF2-40B4-BE49-F238E27FC236}">
                <a16:creationId xmlns:a16="http://schemas.microsoft.com/office/drawing/2014/main" id="{C6E32BD6-82C6-4805-B68A-DBB278C70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430" y="717115"/>
            <a:ext cx="7593277" cy="5423769"/>
          </a:xfrm>
          <a:prstGeom prst="rect">
            <a:avLst/>
          </a:prstGeom>
        </p:spPr>
      </p:pic>
      <p:pic>
        <p:nvPicPr>
          <p:cNvPr id="11" name="图片 10" descr="地图的截图&#10;&#10;描述已自动生成">
            <a:extLst>
              <a:ext uri="{FF2B5EF4-FFF2-40B4-BE49-F238E27FC236}">
                <a16:creationId xmlns:a16="http://schemas.microsoft.com/office/drawing/2014/main" id="{87386D22-88D9-44E9-ADA7-307AEFAE7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60" y="1425144"/>
            <a:ext cx="6021172" cy="42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19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67FA63D-9C39-4C70-AC0B-4074B75775EB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43DF0A8-CB67-4B9B-AFE6-93F007604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F5222AC-9A87-4B4F-8B08-A67F03C02A2B}"/>
                </a:ext>
              </a:extLst>
            </p:cNvPr>
            <p:cNvGrpSpPr/>
            <p:nvPr/>
          </p:nvGrpSpPr>
          <p:grpSpPr>
            <a:xfrm>
              <a:off x="7807570" y="4176318"/>
              <a:ext cx="1350499" cy="1169405"/>
              <a:chOff x="7835706" y="4176318"/>
              <a:chExt cx="1350499" cy="1169405"/>
            </a:xfrm>
          </p:grpSpPr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9CE5A17B-E2CA-4530-9EE2-0CFF864FDA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6205" y="4360984"/>
                <a:ext cx="0" cy="984739"/>
              </a:xfrm>
              <a:prstGeom prst="line">
                <a:avLst/>
              </a:prstGeom>
              <a:ln w="3810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2A9E1CC-AB37-45DA-9846-976C22183E8B}"/>
                  </a:ext>
                </a:extLst>
              </p:cNvPr>
              <p:cNvSpPr txBox="1"/>
              <p:nvPr/>
            </p:nvSpPr>
            <p:spPr>
              <a:xfrm>
                <a:off x="8159262" y="4176318"/>
                <a:ext cx="1026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6011.2s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69165495-6627-4EBE-85C9-C2B12D7ED2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5706" y="4545650"/>
                <a:ext cx="1350499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27248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FC533C03-17E1-4274-B220-421193900020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56AA6FD-205D-44D2-9299-09168C7DD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8989256" y="4346916"/>
              <a:ext cx="0" cy="98473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7962313" y="4162250"/>
              <a:ext cx="102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6306.7s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638757" y="4531582"/>
              <a:ext cx="1350499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429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7C778AD-4F9D-4FAD-BC6B-7BD3C3B97CFA}"/>
              </a:ext>
            </a:extLst>
          </p:cNvPr>
          <p:cNvGrpSpPr/>
          <p:nvPr/>
        </p:nvGrpSpPr>
        <p:grpSpPr>
          <a:xfrm>
            <a:off x="2621758" y="1038179"/>
            <a:ext cx="6948483" cy="5345951"/>
            <a:chOff x="2621758" y="1038179"/>
            <a:chExt cx="6948483" cy="5345951"/>
          </a:xfrm>
        </p:grpSpPr>
        <p:pic>
          <p:nvPicPr>
            <p:cNvPr id="5" name="图片 4" descr="图片包含 游戏机, 文字&#10;&#10;描述已自动生成">
              <a:extLst>
                <a:ext uri="{FF2B5EF4-FFF2-40B4-BE49-F238E27FC236}">
                  <a16:creationId xmlns:a16="http://schemas.microsoft.com/office/drawing/2014/main" id="{6B39943E-ACF3-44DC-AA40-D245DC121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758" y="1038179"/>
              <a:ext cx="6948483" cy="5345951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8932985" y="4346916"/>
              <a:ext cx="0" cy="98473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7906042" y="4162250"/>
              <a:ext cx="102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2261.2s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582486" y="4531582"/>
              <a:ext cx="1350499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5351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C6DC37-0FAA-4546-8C16-B33F6D348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110" y="869367"/>
            <a:ext cx="6935780" cy="5119266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CE5A17B-E2CA-4530-9EE2-0CFF864FDA74}"/>
              </a:ext>
            </a:extLst>
          </p:cNvPr>
          <p:cNvCxnSpPr>
            <a:cxnSpLocks/>
          </p:cNvCxnSpPr>
          <p:nvPr/>
        </p:nvCxnSpPr>
        <p:spPr>
          <a:xfrm>
            <a:off x="9115865" y="3727939"/>
            <a:ext cx="0" cy="151931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2A9E1CC-AB37-45DA-9846-976C22183E8B}"/>
              </a:ext>
            </a:extLst>
          </p:cNvPr>
          <p:cNvSpPr txBox="1"/>
          <p:nvPr/>
        </p:nvSpPr>
        <p:spPr>
          <a:xfrm>
            <a:off x="7906052" y="3543273"/>
            <a:ext cx="120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38833.6s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9165495-6627-4EBE-85C9-C2B12D7ED292}"/>
              </a:ext>
            </a:extLst>
          </p:cNvPr>
          <p:cNvCxnSpPr>
            <a:cxnSpLocks/>
          </p:cNvCxnSpPr>
          <p:nvPr/>
        </p:nvCxnSpPr>
        <p:spPr>
          <a:xfrm>
            <a:off x="7765366" y="3912605"/>
            <a:ext cx="135049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491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7ED5DB9-0E78-42F3-9E9B-3B79407379CC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EC544F9-25D0-4452-9198-608A2A69B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86204" y="2757898"/>
              <a:ext cx="0" cy="2292403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8018595" y="2757898"/>
              <a:ext cx="1167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88160.0s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835705" y="3127230"/>
              <a:ext cx="1350499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3504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47826BB-23D7-4B4D-BE46-9AF25158F322}"/>
              </a:ext>
            </a:extLst>
          </p:cNvPr>
          <p:cNvGrpSpPr/>
          <p:nvPr/>
        </p:nvGrpSpPr>
        <p:grpSpPr>
          <a:xfrm>
            <a:off x="2621758" y="869367"/>
            <a:ext cx="6948483" cy="5119266"/>
            <a:chOff x="2621758" y="869367"/>
            <a:chExt cx="6948483" cy="511926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3D673F8-C98D-4899-B446-CC4F9C403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1758" y="869367"/>
              <a:ext cx="6948483" cy="5119266"/>
            </a:xfrm>
            <a:prstGeom prst="rect">
              <a:avLst/>
            </a:prstGeom>
          </p:spPr>
        </p:pic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C3BAE7A-8FDE-4EE5-8FBD-D30ED3EEE2AD}"/>
                </a:ext>
              </a:extLst>
            </p:cNvPr>
            <p:cNvCxnSpPr>
              <a:cxnSpLocks/>
            </p:cNvCxnSpPr>
            <p:nvPr/>
          </p:nvCxnSpPr>
          <p:spPr>
            <a:xfrm>
              <a:off x="9115865" y="2250831"/>
              <a:ext cx="0" cy="298235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3809432-B47B-4443-9AB6-96017D827E12}"/>
                </a:ext>
              </a:extLst>
            </p:cNvPr>
            <p:cNvSpPr txBox="1"/>
            <p:nvPr/>
          </p:nvSpPr>
          <p:spPr>
            <a:xfrm>
              <a:off x="7906052" y="2066165"/>
              <a:ext cx="1209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38833.6s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0C99C009-006E-467C-8D25-7B99F9F7A7D4}"/>
                </a:ext>
              </a:extLst>
            </p:cNvPr>
            <p:cNvCxnSpPr>
              <a:cxnSpLocks/>
            </p:cNvCxnSpPr>
            <p:nvPr/>
          </p:nvCxnSpPr>
          <p:spPr>
            <a:xfrm>
              <a:off x="7765366" y="2435497"/>
              <a:ext cx="1350499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9689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C918464-6F77-4E93-9C14-AEC2AC8BB1D3}"/>
              </a:ext>
            </a:extLst>
          </p:cNvPr>
          <p:cNvGrpSpPr/>
          <p:nvPr/>
        </p:nvGrpSpPr>
        <p:grpSpPr>
          <a:xfrm>
            <a:off x="2431162" y="1235127"/>
            <a:ext cx="6935780" cy="5119266"/>
            <a:chOff x="2431162" y="1235127"/>
            <a:chExt cx="6935780" cy="511926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A196D0E-5A58-4D5B-9963-3B6BFFFE5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1162" y="1235127"/>
              <a:ext cx="6935780" cy="511926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CE5A17B-E2CA-4530-9EE2-0CFF864FDA74}"/>
                </a:ext>
              </a:extLst>
            </p:cNvPr>
            <p:cNvCxnSpPr>
              <a:cxnSpLocks/>
            </p:cNvCxnSpPr>
            <p:nvPr/>
          </p:nvCxnSpPr>
          <p:spPr>
            <a:xfrm>
              <a:off x="8989256" y="3615397"/>
              <a:ext cx="0" cy="1716258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9E1CC-AB37-45DA-9846-976C22183E8B}"/>
                </a:ext>
              </a:extLst>
            </p:cNvPr>
            <p:cNvSpPr txBox="1"/>
            <p:nvPr/>
          </p:nvSpPr>
          <p:spPr>
            <a:xfrm>
              <a:off x="7638757" y="3429000"/>
              <a:ext cx="1350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124367.6s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9165495-6627-4EBE-85C9-C2B12D7ED292}"/>
                </a:ext>
              </a:extLst>
            </p:cNvPr>
            <p:cNvCxnSpPr>
              <a:cxnSpLocks/>
            </p:cNvCxnSpPr>
            <p:nvPr/>
          </p:nvCxnSpPr>
          <p:spPr>
            <a:xfrm>
              <a:off x="7638757" y="3798332"/>
              <a:ext cx="1350499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 descr="地图的截图&#10;&#10;描述已自动生成">
            <a:extLst>
              <a:ext uri="{FF2B5EF4-FFF2-40B4-BE49-F238E27FC236}">
                <a16:creationId xmlns:a16="http://schemas.microsoft.com/office/drawing/2014/main" id="{65AE95CA-DB7C-4371-9D21-3951E620E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206" y="503607"/>
            <a:ext cx="7239102" cy="59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85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0773BD-2E9A-4EB4-A75F-F740FCD64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84" y="917972"/>
            <a:ext cx="6808751" cy="49033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E7D5C1-4621-46BB-82ED-40C548C88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335" y="0"/>
            <a:ext cx="4018665" cy="289403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1FD3CC5-15FF-4BCB-BA5A-66FA9DE6B318}"/>
              </a:ext>
            </a:extLst>
          </p:cNvPr>
          <p:cNvSpPr txBox="1"/>
          <p:nvPr/>
        </p:nvSpPr>
        <p:spPr>
          <a:xfrm>
            <a:off x="520505" y="548640"/>
            <a:ext cx="132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8980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C35BC3-A1EC-4052-9977-F11C50142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740" y="49055"/>
            <a:ext cx="1294260" cy="99916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930892-F563-40DA-A46E-125DA7AED95B}"/>
              </a:ext>
            </a:extLst>
          </p:cNvPr>
          <p:cNvSpPr txBox="1"/>
          <p:nvPr/>
        </p:nvSpPr>
        <p:spPr>
          <a:xfrm>
            <a:off x="520505" y="548640"/>
            <a:ext cx="132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  <a:endParaRPr lang="zh-CN" altLang="en-US" dirty="0"/>
          </a:p>
        </p:txBody>
      </p:sp>
      <p:pic>
        <p:nvPicPr>
          <p:cNvPr id="5" name="图片 4" descr="地图的截图&#10;&#10;描述已自动生成">
            <a:extLst>
              <a:ext uri="{FF2B5EF4-FFF2-40B4-BE49-F238E27FC236}">
                <a16:creationId xmlns:a16="http://schemas.microsoft.com/office/drawing/2014/main" id="{223678B3-AE25-4C3B-94FD-0F3BB54D1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6" y="1048224"/>
            <a:ext cx="6808751" cy="49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87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>
                <a:latin typeface="+mj-lt"/>
                <a:ea typeface="+mj-ea"/>
                <a:cs typeface="+mj-cs"/>
              </a:rPr>
              <a:t>Pendulum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>
                <a:latin typeface="+mj-lt"/>
                <a:ea typeface="+mj-ea"/>
                <a:cs typeface="+mj-cs"/>
              </a:rPr>
              <a:t>Process noise std=0.05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>
                <a:latin typeface="+mj-lt"/>
                <a:ea typeface="+mj-ea"/>
                <a:cs typeface="+mj-cs"/>
              </a:rPr>
              <a:t>4000 rollouts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9ECC2F-F511-412F-81D4-9BDC653E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83" y="2264230"/>
            <a:ext cx="5188180" cy="40085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D6CE79-EB8F-47CC-877A-D0DB732CB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135" y="2264229"/>
            <a:ext cx="5188182" cy="40085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9358978-BE9B-4AA0-8FA1-5B0062E16AE1}"/>
              </a:ext>
            </a:extLst>
          </p:cNvPr>
          <p:cNvSpPr txBox="1"/>
          <p:nvPr/>
        </p:nvSpPr>
        <p:spPr>
          <a:xfrm>
            <a:off x="8229600" y="745588"/>
            <a:ext cx="31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 at 22000</a:t>
            </a:r>
          </a:p>
          <a:p>
            <a:r>
              <a:rPr lang="en-US" altLang="zh-CN" dirty="0"/>
              <a:t>Ends at 1900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031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86DED4-D186-4D65-B198-4F7D800B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69" y="977341"/>
            <a:ext cx="6910374" cy="49033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4923405-8489-4793-98A2-D2C48741C4B7}"/>
              </a:ext>
            </a:extLst>
          </p:cNvPr>
          <p:cNvSpPr txBox="1"/>
          <p:nvPr/>
        </p:nvSpPr>
        <p:spPr>
          <a:xfrm>
            <a:off x="520505" y="492369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2714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923405-8489-4793-98A2-D2C48741C4B7}"/>
              </a:ext>
            </a:extLst>
          </p:cNvPr>
          <p:cNvSpPr txBox="1"/>
          <p:nvPr/>
        </p:nvSpPr>
        <p:spPr>
          <a:xfrm>
            <a:off x="520505" y="492369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pic>
        <p:nvPicPr>
          <p:cNvPr id="5" name="图片 4" descr="图片包含 游戏机, 文字, 地图&#10;&#10;描述已自动生成">
            <a:extLst>
              <a:ext uri="{FF2B5EF4-FFF2-40B4-BE49-F238E27FC236}">
                <a16:creationId xmlns:a16="http://schemas.microsoft.com/office/drawing/2014/main" id="{5CB93A93-81A9-4AF3-9E72-7E78BE9DE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5" y="964638"/>
            <a:ext cx="6719831" cy="49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23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923405-8489-4793-98A2-D2C48741C4B7}"/>
              </a:ext>
            </a:extLst>
          </p:cNvPr>
          <p:cNvSpPr txBox="1"/>
          <p:nvPr/>
        </p:nvSpPr>
        <p:spPr>
          <a:xfrm>
            <a:off x="520505" y="492369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730AF9-F19E-4292-9CD0-3CBE99A67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55" y="-712268"/>
            <a:ext cx="9958762" cy="726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98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地图的截图&#10;&#10;描述已自动生成">
            <a:extLst>
              <a:ext uri="{FF2B5EF4-FFF2-40B4-BE49-F238E27FC236}">
                <a16:creationId xmlns:a16="http://schemas.microsoft.com/office/drawing/2014/main" id="{0FE67F72-7F4D-46E2-B63E-F6A4E637F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414"/>
            <a:ext cx="5897878" cy="4361266"/>
          </a:xfrm>
          <a:prstGeom prst="rect">
            <a:avLst/>
          </a:prstGeom>
        </p:spPr>
      </p:pic>
      <p:pic>
        <p:nvPicPr>
          <p:cNvPr id="6" name="图片 5" descr="图片包含 游戏机, 文字&#10;&#10;描述已自动生成">
            <a:extLst>
              <a:ext uri="{FF2B5EF4-FFF2-40B4-BE49-F238E27FC236}">
                <a16:creationId xmlns:a16="http://schemas.microsoft.com/office/drawing/2014/main" id="{195A1749-F356-4BB5-9EB2-DEA1203C6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78" y="2222414"/>
            <a:ext cx="6169043" cy="43612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EEA99D8-77FD-4839-B1BF-D52F440F3403}"/>
              </a:ext>
            </a:extLst>
          </p:cNvPr>
          <p:cNvSpPr txBox="1"/>
          <p:nvPr/>
        </p:nvSpPr>
        <p:spPr>
          <a:xfrm>
            <a:off x="2252588" y="1477108"/>
            <a:ext cx="139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D1D0AE-AD95-49F1-B72B-77E459887DB9}"/>
              </a:ext>
            </a:extLst>
          </p:cNvPr>
          <p:cNvSpPr txBox="1"/>
          <p:nvPr/>
        </p:nvSpPr>
        <p:spPr>
          <a:xfrm>
            <a:off x="8546711" y="1477108"/>
            <a:ext cx="139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C3B1F2-F49A-4990-8A39-7F239BA572AA}"/>
              </a:ext>
            </a:extLst>
          </p:cNvPr>
          <p:cNvSpPr txBox="1"/>
          <p:nvPr/>
        </p:nvSpPr>
        <p:spPr>
          <a:xfrm>
            <a:off x="492369" y="274320"/>
            <a:ext cx="225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1000runs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344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EEA99D8-77FD-4839-B1BF-D52F440F3403}"/>
              </a:ext>
            </a:extLst>
          </p:cNvPr>
          <p:cNvSpPr txBox="1"/>
          <p:nvPr/>
        </p:nvSpPr>
        <p:spPr>
          <a:xfrm>
            <a:off x="2252588" y="1477108"/>
            <a:ext cx="139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  <a:endParaRPr lang="zh-CN" altLang="en-US" dirty="0"/>
          </a:p>
        </p:txBody>
      </p:sp>
      <p:pic>
        <p:nvPicPr>
          <p:cNvPr id="3" name="图片 2" descr="地图的截图&#10;&#10;描述已自动生成">
            <a:extLst>
              <a:ext uri="{FF2B5EF4-FFF2-40B4-BE49-F238E27FC236}">
                <a16:creationId xmlns:a16="http://schemas.microsoft.com/office/drawing/2014/main" id="{89661F51-B54B-4547-9B97-9643E5F02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4683"/>
            <a:ext cx="6719831" cy="49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68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2390492-2F4F-49A2-9E32-D78E539ED990}"/>
              </a:ext>
            </a:extLst>
          </p:cNvPr>
          <p:cNvSpPr txBox="1"/>
          <p:nvPr/>
        </p:nvSpPr>
        <p:spPr>
          <a:xfrm>
            <a:off x="478302" y="271729"/>
            <a:ext cx="147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2" y="456395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405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2390492-2F4F-49A2-9E32-D78E539ED990}"/>
              </a:ext>
            </a:extLst>
          </p:cNvPr>
          <p:cNvSpPr txBox="1"/>
          <p:nvPr/>
        </p:nvSpPr>
        <p:spPr>
          <a:xfrm>
            <a:off x="478302" y="281354"/>
            <a:ext cx="147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649068-EB81-4CBB-851A-38F41DF1C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2" y="791383"/>
            <a:ext cx="7962845" cy="5840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33CB42-DE79-4C06-ADB9-2F5D6641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216" y="281354"/>
            <a:ext cx="4129291" cy="30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457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E02486-1F0C-4E4E-AA70-F3C38454AEC1}"/>
              </a:ext>
            </a:extLst>
          </p:cNvPr>
          <p:cNvSpPr txBox="1"/>
          <p:nvPr/>
        </p:nvSpPr>
        <p:spPr>
          <a:xfrm>
            <a:off x="261717" y="604910"/>
            <a:ext cx="2321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30 steps 0.1s/step</a:t>
            </a:r>
          </a:p>
          <a:p>
            <a:r>
              <a:rPr lang="en-US" altLang="zh-CN" dirty="0"/>
              <a:t>10 rollouts/</a:t>
            </a:r>
            <a:r>
              <a:rPr lang="en-US" altLang="zh-CN" dirty="0" err="1"/>
              <a:t>ite</a:t>
            </a:r>
            <a:endParaRPr lang="en-US" altLang="zh-CN" dirty="0"/>
          </a:p>
          <a:p>
            <a:r>
              <a:rPr lang="en-US" altLang="zh-CN" dirty="0"/>
              <a:t>400 </a:t>
            </a:r>
            <a:r>
              <a:rPr lang="en-US" altLang="zh-CN" dirty="0" err="1"/>
              <a:t>ites</a:t>
            </a:r>
            <a:endParaRPr lang="en-US" altLang="zh-CN" dirty="0"/>
          </a:p>
          <a:p>
            <a:r>
              <a:rPr lang="en-US" altLang="zh-CN" dirty="0"/>
              <a:t>1.41s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D83A21-1C9D-4B54-87B5-53D047D2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783" y="249267"/>
            <a:ext cx="4381500" cy="457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C9A5AB-36DA-41AA-8AFF-BCA51B62B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584" y="604910"/>
            <a:ext cx="4762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59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E02486-1F0C-4E4E-AA70-F3C38454AEC1}"/>
              </a:ext>
            </a:extLst>
          </p:cNvPr>
          <p:cNvSpPr txBox="1"/>
          <p:nvPr/>
        </p:nvSpPr>
        <p:spPr>
          <a:xfrm>
            <a:off x="562708" y="604911"/>
            <a:ext cx="2321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30 steps 0.1s/step</a:t>
            </a:r>
          </a:p>
          <a:p>
            <a:r>
              <a:rPr lang="en-US" altLang="zh-CN" dirty="0"/>
              <a:t>10 rollouts/</a:t>
            </a:r>
            <a:r>
              <a:rPr lang="en-US" altLang="zh-CN" dirty="0" err="1"/>
              <a:t>ite</a:t>
            </a:r>
            <a:endParaRPr lang="en-US" altLang="zh-CN" dirty="0"/>
          </a:p>
          <a:p>
            <a:r>
              <a:rPr lang="en-US" altLang="zh-CN" dirty="0"/>
              <a:t>400 </a:t>
            </a:r>
            <a:r>
              <a:rPr lang="en-US" altLang="zh-CN" dirty="0" err="1"/>
              <a:t>ites</a:t>
            </a:r>
            <a:endParaRPr lang="en-US" altLang="zh-CN" dirty="0"/>
          </a:p>
          <a:p>
            <a:r>
              <a:rPr lang="en-US" altLang="zh-CN" dirty="0"/>
              <a:t>Other runs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5E0B2B-0391-4BB4-AF5A-2A35FCA87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819" y="0"/>
            <a:ext cx="4001814" cy="29133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82CAB01-E399-42C5-B6C9-1F706DE28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575" y="0"/>
            <a:ext cx="3018746" cy="33726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F4D6B2-9C93-43AA-B49A-51BF843D3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819" y="3531787"/>
            <a:ext cx="4001812" cy="29133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2B1961-3659-4315-80FD-E26545FE5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575" y="3520151"/>
            <a:ext cx="3018746" cy="315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092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E02486-1F0C-4E4E-AA70-F3C38454AEC1}"/>
              </a:ext>
            </a:extLst>
          </p:cNvPr>
          <p:cNvSpPr txBox="1"/>
          <p:nvPr/>
        </p:nvSpPr>
        <p:spPr>
          <a:xfrm>
            <a:off x="261717" y="604910"/>
            <a:ext cx="2321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30 steps 0.1s/step</a:t>
            </a:r>
          </a:p>
          <a:p>
            <a:r>
              <a:rPr lang="en-US" altLang="zh-CN" dirty="0"/>
              <a:t>2 rollouts/</a:t>
            </a:r>
            <a:r>
              <a:rPr lang="en-US" altLang="zh-CN" dirty="0" err="1"/>
              <a:t>ite</a:t>
            </a:r>
            <a:endParaRPr lang="en-US" altLang="zh-CN" dirty="0"/>
          </a:p>
          <a:p>
            <a:r>
              <a:rPr lang="en-US" altLang="zh-CN" dirty="0"/>
              <a:t>700 </a:t>
            </a:r>
            <a:r>
              <a:rPr lang="en-US" altLang="zh-CN" dirty="0" err="1"/>
              <a:t>ites</a:t>
            </a:r>
            <a:endParaRPr lang="en-US" altLang="zh-CN" dirty="0"/>
          </a:p>
          <a:p>
            <a:r>
              <a:rPr lang="en-US" altLang="zh-CN" dirty="0"/>
              <a:t>0.56s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A73FC0-6737-41F2-903A-A7A7EBED1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283" y="531055"/>
            <a:ext cx="3810000" cy="36004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79E1D0A-33A7-4EF9-9B27-08E417766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043" y="604910"/>
            <a:ext cx="47339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11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0D90A29-6BA3-44F1-835A-9C10B77DE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704" y="527607"/>
            <a:ext cx="5078437" cy="58837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84580C-B0A1-492D-86C2-1AF23D1D70DE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5657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E02486-1F0C-4E4E-AA70-F3C38454AEC1}"/>
              </a:ext>
            </a:extLst>
          </p:cNvPr>
          <p:cNvSpPr txBox="1"/>
          <p:nvPr/>
        </p:nvSpPr>
        <p:spPr>
          <a:xfrm>
            <a:off x="261717" y="604910"/>
            <a:ext cx="2321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30 steps 0.1s/step</a:t>
            </a:r>
          </a:p>
          <a:p>
            <a:r>
              <a:rPr lang="en-US" altLang="zh-CN" dirty="0"/>
              <a:t>1 rollouts/</a:t>
            </a:r>
            <a:r>
              <a:rPr lang="en-US" altLang="zh-CN" dirty="0" err="1"/>
              <a:t>ite</a:t>
            </a:r>
            <a:endParaRPr lang="en-US" altLang="zh-CN" dirty="0"/>
          </a:p>
          <a:p>
            <a:r>
              <a:rPr lang="en-US" altLang="zh-CN" dirty="0"/>
              <a:t>700 </a:t>
            </a:r>
            <a:r>
              <a:rPr lang="en-US" altLang="zh-CN" dirty="0" err="1"/>
              <a:t>ites</a:t>
            </a:r>
            <a:endParaRPr lang="en-US" altLang="zh-CN" dirty="0"/>
          </a:p>
          <a:p>
            <a:r>
              <a:rPr lang="en-US" altLang="zh-CN" dirty="0"/>
              <a:t>0.39s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4C798B-4E67-42A7-89C8-9D206B18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508" y="474784"/>
            <a:ext cx="4295775" cy="35242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FA580AE-4C15-483C-888A-5A51212AC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972" y="604910"/>
            <a:ext cx="47434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412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E487480-EDFA-41FA-B6B7-C442442AFF9D}"/>
              </a:ext>
            </a:extLst>
          </p:cNvPr>
          <p:cNvSpPr txBox="1"/>
          <p:nvPr/>
        </p:nvSpPr>
        <p:spPr>
          <a:xfrm>
            <a:off x="1672883" y="0"/>
            <a:ext cx="1392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Sysid</a:t>
            </a:r>
            <a:r>
              <a:rPr lang="en-US" altLang="zh-CN" dirty="0"/>
              <a:t>=0.01s100rollouts 2cores</a:t>
            </a:r>
          </a:p>
          <a:p>
            <a:r>
              <a:rPr lang="en-US" altLang="zh-CN" dirty="0" err="1"/>
              <a:t>Lqr</a:t>
            </a:r>
            <a:r>
              <a:rPr lang="en-US" altLang="zh-CN" dirty="0"/>
              <a:t>=0.004s</a:t>
            </a:r>
          </a:p>
          <a:p>
            <a:r>
              <a:rPr lang="en-US" altLang="zh-CN" dirty="0" err="1"/>
              <a:t>Umax</a:t>
            </a:r>
            <a:r>
              <a:rPr lang="en-US" altLang="zh-CN" dirty="0"/>
              <a:t>=2.2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C00623-919F-40A8-A408-520914719602}"/>
              </a:ext>
            </a:extLst>
          </p:cNvPr>
          <p:cNvSpPr txBox="1"/>
          <p:nvPr/>
        </p:nvSpPr>
        <p:spPr>
          <a:xfrm>
            <a:off x="3462997" y="7407"/>
            <a:ext cx="2855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Terminal error no noise</a:t>
            </a:r>
          </a:p>
          <a:p>
            <a:r>
              <a:rPr lang="en-US" altLang="zh-CN" dirty="0"/>
              <a:t>No terminal control 0.2</a:t>
            </a:r>
          </a:p>
          <a:p>
            <a:r>
              <a:rPr lang="en-US" altLang="zh-CN" dirty="0"/>
              <a:t>Terminal control 0.34</a:t>
            </a:r>
          </a:p>
          <a:p>
            <a:r>
              <a:rPr lang="en-US" altLang="zh-CN" dirty="0"/>
              <a:t>About last 5 steps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1B9F89-1555-4AAD-98FD-6B094D1065B4}"/>
              </a:ext>
            </a:extLst>
          </p:cNvPr>
          <p:cNvSpPr txBox="1"/>
          <p:nvPr/>
        </p:nvSpPr>
        <p:spPr>
          <a:xfrm>
            <a:off x="0" y="117569"/>
            <a:ext cx="150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C891DB-76AA-414F-A64E-F8EA1F2CC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75206"/>
            <a:ext cx="6438957" cy="488907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A747632-5486-47E0-BF79-79F059B59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5338"/>
            <a:ext cx="6148865" cy="46688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46EFEF1-7C52-4256-8295-BE415E07B3F2}"/>
              </a:ext>
            </a:extLst>
          </p:cNvPr>
          <p:cNvSpPr txBox="1"/>
          <p:nvPr/>
        </p:nvSpPr>
        <p:spPr>
          <a:xfrm>
            <a:off x="2208628" y="6499274"/>
            <a:ext cx="25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terminal control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44A704-38BE-4CA4-86C3-C2AAEF3F991B}"/>
              </a:ext>
            </a:extLst>
          </p:cNvPr>
          <p:cNvSpPr txBox="1"/>
          <p:nvPr/>
        </p:nvSpPr>
        <p:spPr>
          <a:xfrm>
            <a:off x="7791157" y="6436528"/>
            <a:ext cx="25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terminal control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813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972EDC-B526-4BF6-9BEE-5EA3C032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6" y="2957567"/>
            <a:ext cx="4390124" cy="32820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574270-402A-4417-BC79-D66410E10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428" y="762223"/>
            <a:ext cx="6491179" cy="49287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4EEF750-B627-447F-81F5-C9056E1B4C86}"/>
              </a:ext>
            </a:extLst>
          </p:cNvPr>
          <p:cNvSpPr txBox="1"/>
          <p:nvPr/>
        </p:nvSpPr>
        <p:spPr>
          <a:xfrm>
            <a:off x="2098810" y="994842"/>
            <a:ext cx="1710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Training terminal cost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594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E02486-1F0C-4E4E-AA70-F3C38454AEC1}"/>
              </a:ext>
            </a:extLst>
          </p:cNvPr>
          <p:cNvSpPr txBox="1"/>
          <p:nvPr/>
        </p:nvSpPr>
        <p:spPr>
          <a:xfrm>
            <a:off x="0" y="-67097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5E90F2-9A18-4338-AB97-98FD0B725451}"/>
              </a:ext>
            </a:extLst>
          </p:cNvPr>
          <p:cNvSpPr txBox="1"/>
          <p:nvPr/>
        </p:nvSpPr>
        <p:spPr>
          <a:xfrm>
            <a:off x="464233" y="5340696"/>
            <a:ext cx="1392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Sysid</a:t>
            </a:r>
            <a:r>
              <a:rPr lang="en-US" altLang="zh-CN" dirty="0"/>
              <a:t>=0.02s100rollouts 2cores</a:t>
            </a:r>
          </a:p>
          <a:p>
            <a:r>
              <a:rPr lang="en-US" altLang="zh-CN" dirty="0" err="1"/>
              <a:t>Lqr</a:t>
            </a:r>
            <a:r>
              <a:rPr lang="en-US" altLang="zh-CN" dirty="0"/>
              <a:t>=0.007s</a:t>
            </a:r>
          </a:p>
          <a:p>
            <a:r>
              <a:rPr lang="en-US" altLang="zh-CN" dirty="0" err="1"/>
              <a:t>Umax</a:t>
            </a:r>
            <a:r>
              <a:rPr lang="en-US" altLang="zh-CN" dirty="0"/>
              <a:t>=9.2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E13793-E8D3-4141-9055-58D9453CCE86}"/>
              </a:ext>
            </a:extLst>
          </p:cNvPr>
          <p:cNvSpPr txBox="1"/>
          <p:nvPr/>
        </p:nvSpPr>
        <p:spPr>
          <a:xfrm>
            <a:off x="4431323" y="5514535"/>
            <a:ext cx="2855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Terminal error no noise</a:t>
            </a:r>
          </a:p>
          <a:p>
            <a:r>
              <a:rPr lang="en-US" altLang="zh-CN" dirty="0"/>
              <a:t>No terminal control 0.28</a:t>
            </a:r>
          </a:p>
          <a:p>
            <a:r>
              <a:rPr lang="en-US" altLang="zh-CN" dirty="0"/>
              <a:t>Terminal control 0.75</a:t>
            </a:r>
          </a:p>
          <a:p>
            <a:r>
              <a:rPr lang="en-US" altLang="zh-CN" dirty="0"/>
              <a:t>About last 6 steps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CB7147-1DE1-4446-851F-56F34B40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337" y="302235"/>
            <a:ext cx="6491179" cy="492872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32C6ACE-9121-48CB-B044-278C02D6EF0A}"/>
              </a:ext>
            </a:extLst>
          </p:cNvPr>
          <p:cNvSpPr txBox="1"/>
          <p:nvPr/>
        </p:nvSpPr>
        <p:spPr>
          <a:xfrm>
            <a:off x="10131462" y="5468368"/>
            <a:ext cx="1710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Training terminal cost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92F5DB-17B0-4E68-A616-7A2CF884E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981"/>
            <a:ext cx="5371596" cy="407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395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9804F92-B6ED-4A76-955B-A24150ADEAF3}"/>
              </a:ext>
            </a:extLst>
          </p:cNvPr>
          <p:cNvSpPr txBox="1"/>
          <p:nvPr/>
        </p:nvSpPr>
        <p:spPr>
          <a:xfrm>
            <a:off x="973394" y="486697"/>
            <a:ext cx="258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</a:t>
            </a:r>
            <a:r>
              <a:rPr lang="en-US" altLang="zh-CN" dirty="0" err="1"/>
              <a:t>diag</a:t>
            </a:r>
            <a:r>
              <a:rPr lang="en-US" altLang="zh-CN" dirty="0"/>
              <a:t>(100 100 1 1)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BF8999-B16E-4BC2-B441-7AAE75207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198" y="302235"/>
            <a:ext cx="6592802" cy="49287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81B30D-AE8E-4A81-97B1-930223C01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89" y="1705762"/>
            <a:ext cx="4906178" cy="375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460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E02486-1F0C-4E4E-AA70-F3C38454AEC1}"/>
              </a:ext>
            </a:extLst>
          </p:cNvPr>
          <p:cNvSpPr txBox="1"/>
          <p:nvPr/>
        </p:nvSpPr>
        <p:spPr>
          <a:xfrm>
            <a:off x="261717" y="604910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5E90F2-9A18-4338-AB97-98FD0B725451}"/>
              </a:ext>
            </a:extLst>
          </p:cNvPr>
          <p:cNvSpPr txBox="1"/>
          <p:nvPr/>
        </p:nvSpPr>
        <p:spPr>
          <a:xfrm>
            <a:off x="492369" y="5653034"/>
            <a:ext cx="13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Umax</a:t>
            </a:r>
            <a:r>
              <a:rPr lang="en-US" altLang="zh-CN" dirty="0"/>
              <a:t>=16.1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E13793-E8D3-4141-9055-58D9453CCE86}"/>
              </a:ext>
            </a:extLst>
          </p:cNvPr>
          <p:cNvSpPr txBox="1"/>
          <p:nvPr/>
        </p:nvSpPr>
        <p:spPr>
          <a:xfrm>
            <a:off x="4431322" y="5514535"/>
            <a:ext cx="396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Value of Terminal error with no noise</a:t>
            </a:r>
          </a:p>
          <a:p>
            <a:r>
              <a:rPr lang="en-US" altLang="zh-CN" dirty="0"/>
              <a:t>No terminal control 0.0041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946D4A-C179-4E11-9D78-0510D1BB5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15" y="1325880"/>
            <a:ext cx="4667066" cy="35695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9D5C06-5FFF-47A3-817F-B3C7E19F3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4438" y="1371600"/>
            <a:ext cx="4501528" cy="34429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33164E-C538-4387-A39B-8CBA6D898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681" y="1146517"/>
            <a:ext cx="4795819" cy="366798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0AE54E9-5E27-452A-B5E2-265F34E2ABA7}"/>
              </a:ext>
            </a:extLst>
          </p:cNvPr>
          <p:cNvSpPr/>
          <p:nvPr/>
        </p:nvSpPr>
        <p:spPr>
          <a:xfrm>
            <a:off x="10112585" y="4814506"/>
            <a:ext cx="2079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About last 30 steps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BDE573-6D60-4CA8-829B-6F0D3B28157C}"/>
              </a:ext>
            </a:extLst>
          </p:cNvPr>
          <p:cNvSpPr/>
          <p:nvPr/>
        </p:nvSpPr>
        <p:spPr>
          <a:xfrm>
            <a:off x="627381" y="4842532"/>
            <a:ext cx="2432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No terminal  controller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1E171D-DBC7-4D86-9C93-B0607EA1D284}"/>
              </a:ext>
            </a:extLst>
          </p:cNvPr>
          <p:cNvSpPr/>
          <p:nvPr/>
        </p:nvSpPr>
        <p:spPr>
          <a:xfrm>
            <a:off x="5376061" y="4842532"/>
            <a:ext cx="2079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About last 10 steps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BC727A-0215-4CD2-ADE7-E8B3F305A055}"/>
              </a:ext>
            </a:extLst>
          </p:cNvPr>
          <p:cNvSpPr/>
          <p:nvPr/>
        </p:nvSpPr>
        <p:spPr>
          <a:xfrm>
            <a:off x="5152441" y="5074758"/>
            <a:ext cx="305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With Terminal control 0.0047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E6C7E8-B6ED-46DA-A9B4-FB2F9E54D8B8}"/>
              </a:ext>
            </a:extLst>
          </p:cNvPr>
          <p:cNvSpPr/>
          <p:nvPr/>
        </p:nvSpPr>
        <p:spPr>
          <a:xfrm>
            <a:off x="9771678" y="5106517"/>
            <a:ext cx="2930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With Terminal control 0.009</a:t>
            </a:r>
          </a:p>
        </p:txBody>
      </p:sp>
    </p:spTree>
    <p:extLst>
      <p:ext uri="{BB962C8B-B14F-4D97-AF65-F5344CB8AC3E}">
        <p14:creationId xmlns:p14="http://schemas.microsoft.com/office/powerpoint/2010/main" val="23965033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8317146-DD50-46F9-9DDA-003822E7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64" y="964638"/>
            <a:ext cx="6592802" cy="49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418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54ADA5-D0B2-46C1-A63C-666CED517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136127"/>
            <a:ext cx="5995766" cy="45857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B925CF8-F8FB-4B6E-9EC0-EBA88889673B}"/>
              </a:ext>
            </a:extLst>
          </p:cNvPr>
          <p:cNvSpPr txBox="1"/>
          <p:nvPr/>
        </p:nvSpPr>
        <p:spPr>
          <a:xfrm>
            <a:off x="506436" y="562708"/>
            <a:ext cx="2391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Some other cost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51201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E9EF15E-9968-409F-B097-F9E19F6E0AF2}"/>
              </a:ext>
            </a:extLst>
          </p:cNvPr>
          <p:cNvSpPr txBox="1"/>
          <p:nvPr/>
        </p:nvSpPr>
        <p:spPr>
          <a:xfrm>
            <a:off x="225083" y="295422"/>
            <a:ext cx="165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swimmer6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998D7B-9C9D-4CCF-B59B-CAFABCD63910}"/>
              </a:ext>
            </a:extLst>
          </p:cNvPr>
          <p:cNvSpPr txBox="1"/>
          <p:nvPr/>
        </p:nvSpPr>
        <p:spPr>
          <a:xfrm>
            <a:off x="492369" y="6054746"/>
            <a:ext cx="13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Umax</a:t>
            </a:r>
            <a:r>
              <a:rPr lang="en-US" altLang="zh-CN" dirty="0"/>
              <a:t>=9.8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8BC05E-708E-4057-B917-D0F849EA1F78}"/>
              </a:ext>
            </a:extLst>
          </p:cNvPr>
          <p:cNvSpPr txBox="1"/>
          <p:nvPr/>
        </p:nvSpPr>
        <p:spPr>
          <a:xfrm>
            <a:off x="4431322" y="5916247"/>
            <a:ext cx="396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Value of Terminal error with no noise</a:t>
            </a:r>
          </a:p>
          <a:p>
            <a:r>
              <a:rPr lang="en-US" altLang="zh-CN" dirty="0"/>
              <a:t>No terminal control =0.044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BE300F-3EFA-4E9E-94D8-2480A4D0BCCC}"/>
              </a:ext>
            </a:extLst>
          </p:cNvPr>
          <p:cNvSpPr txBox="1"/>
          <p:nvPr/>
        </p:nvSpPr>
        <p:spPr>
          <a:xfrm>
            <a:off x="8623496" y="5289452"/>
            <a:ext cx="3404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46 steps</a:t>
            </a:r>
          </a:p>
          <a:p>
            <a:r>
              <a:rPr lang="en-US" altLang="zh-CN" dirty="0"/>
              <a:t>With terminal control = 0.038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9EF173-9752-4525-BDE1-429B50EA6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32" y="1409555"/>
            <a:ext cx="4963038" cy="368194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79281A1-7C35-4C9B-8A07-B160F60A89E6}"/>
              </a:ext>
            </a:extLst>
          </p:cNvPr>
          <p:cNvSpPr txBox="1"/>
          <p:nvPr/>
        </p:nvSpPr>
        <p:spPr>
          <a:xfrm>
            <a:off x="4600134" y="5131416"/>
            <a:ext cx="3629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18 steps</a:t>
            </a:r>
          </a:p>
          <a:p>
            <a:r>
              <a:rPr lang="en-US" altLang="zh-CN" dirty="0"/>
              <a:t>With terminal control = 0.035</a:t>
            </a:r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ED621D0-7471-4E6C-80C5-75B4FD0A6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449" y="1726584"/>
            <a:ext cx="3967383" cy="30124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4AECEB-E897-4424-B60A-821E2BB63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2136" y="1248168"/>
            <a:ext cx="5061712" cy="384333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DBF93BB-4705-4D8C-AEF8-6509B7555C40}"/>
              </a:ext>
            </a:extLst>
          </p:cNvPr>
          <p:cNvSpPr/>
          <p:nvPr/>
        </p:nvSpPr>
        <p:spPr>
          <a:xfrm>
            <a:off x="164122" y="51114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0 steps</a:t>
            </a:r>
          </a:p>
          <a:p>
            <a:r>
              <a:rPr lang="en-US" altLang="zh-CN" dirty="0"/>
              <a:t>With terminal control = 0.044</a:t>
            </a:r>
          </a:p>
        </p:txBody>
      </p:sp>
    </p:spTree>
    <p:extLst>
      <p:ext uri="{BB962C8B-B14F-4D97-AF65-F5344CB8AC3E}">
        <p14:creationId xmlns:p14="http://schemas.microsoft.com/office/powerpoint/2010/main" val="30066817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E9EF15E-9968-409F-B097-F9E19F6E0AF2}"/>
              </a:ext>
            </a:extLst>
          </p:cNvPr>
          <p:cNvSpPr txBox="1"/>
          <p:nvPr/>
        </p:nvSpPr>
        <p:spPr>
          <a:xfrm>
            <a:off x="225083" y="295422"/>
            <a:ext cx="165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swimmer6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CA82D1-C75B-4EAC-A68C-3B5AC473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193" y="964638"/>
            <a:ext cx="6643614" cy="49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88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Pendulum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std=0.1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4000 rollouts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305EB3-05A0-41C8-A65A-BCFB79FD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529"/>
            <a:ext cx="6108284" cy="45002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413129-8D89-48D4-B374-1CE0D9847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715" y="1772529"/>
            <a:ext cx="6108285" cy="45002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8038CBD-B12E-44A2-89E2-AAB8F7FDA41C}"/>
              </a:ext>
            </a:extLst>
          </p:cNvPr>
          <p:cNvSpPr txBox="1"/>
          <p:nvPr/>
        </p:nvSpPr>
        <p:spPr>
          <a:xfrm>
            <a:off x="8229600" y="745588"/>
            <a:ext cx="31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 at 35000</a:t>
            </a:r>
          </a:p>
          <a:p>
            <a:r>
              <a:rPr lang="en-US" altLang="zh-CN" dirty="0"/>
              <a:t>Ends at 2000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3255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E02486-1F0C-4E4E-AA70-F3C38454AEC1}"/>
              </a:ext>
            </a:extLst>
          </p:cNvPr>
          <p:cNvSpPr txBox="1"/>
          <p:nvPr/>
        </p:nvSpPr>
        <p:spPr>
          <a:xfrm>
            <a:off x="0" y="604910"/>
            <a:ext cx="2321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30 steps 0.1s/step</a:t>
            </a:r>
          </a:p>
          <a:p>
            <a:r>
              <a:rPr lang="en-US" altLang="zh-CN" dirty="0"/>
              <a:t>2 rollouts/</a:t>
            </a:r>
            <a:r>
              <a:rPr lang="en-US" altLang="zh-CN" dirty="0" err="1"/>
              <a:t>ite</a:t>
            </a:r>
            <a:endParaRPr lang="en-US" altLang="zh-CN" dirty="0"/>
          </a:p>
          <a:p>
            <a:r>
              <a:rPr lang="en-US" altLang="zh-CN" dirty="0"/>
              <a:t>700 </a:t>
            </a:r>
            <a:r>
              <a:rPr lang="en-US" altLang="zh-CN" dirty="0" err="1"/>
              <a:t>ites</a:t>
            </a:r>
            <a:endParaRPr lang="en-US" altLang="zh-CN" dirty="0"/>
          </a:p>
          <a:p>
            <a:r>
              <a:rPr lang="en-US" altLang="zh-CN" dirty="0"/>
              <a:t>0.61s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35DCA9-160B-40C9-B2B1-539C2CB88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73" y="370742"/>
            <a:ext cx="4114800" cy="3162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934254-29B2-465A-A9AD-3F785FCDB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981" y="451631"/>
            <a:ext cx="42100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63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E02486-1F0C-4E4E-AA70-F3C38454AEC1}"/>
              </a:ext>
            </a:extLst>
          </p:cNvPr>
          <p:cNvSpPr txBox="1"/>
          <p:nvPr/>
        </p:nvSpPr>
        <p:spPr>
          <a:xfrm>
            <a:off x="0" y="604910"/>
            <a:ext cx="2321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30 steps 0.1s/step</a:t>
            </a:r>
          </a:p>
          <a:p>
            <a:r>
              <a:rPr lang="en-US" altLang="zh-CN" dirty="0"/>
              <a:t>1 rollouts/</a:t>
            </a:r>
            <a:r>
              <a:rPr lang="en-US" altLang="zh-CN" dirty="0" err="1"/>
              <a:t>ite</a:t>
            </a:r>
            <a:endParaRPr lang="en-US" altLang="zh-CN" dirty="0"/>
          </a:p>
          <a:p>
            <a:r>
              <a:rPr lang="en-US" altLang="zh-CN" dirty="0"/>
              <a:t>1000 </a:t>
            </a:r>
            <a:r>
              <a:rPr lang="en-US" altLang="zh-CN" dirty="0" err="1"/>
              <a:t>ites</a:t>
            </a:r>
            <a:endParaRPr lang="en-US" altLang="zh-CN" dirty="0"/>
          </a:p>
          <a:p>
            <a:r>
              <a:rPr lang="en-US" altLang="zh-CN" dirty="0"/>
              <a:t>0.40s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FB95C3-1624-484F-ACD3-C9577325B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437" y="248675"/>
            <a:ext cx="4238625" cy="36671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D2C8D98-2644-4BC8-ACC4-41C136513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005" y="467751"/>
            <a:ext cx="37909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904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035BCA-7D36-404B-9001-0DA45844B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489982"/>
            <a:ext cx="5013114" cy="36579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674E96-0CD9-4817-AB59-503F4DB0ABEB}"/>
              </a:ext>
            </a:extLst>
          </p:cNvPr>
          <p:cNvSpPr txBox="1"/>
          <p:nvPr/>
        </p:nvSpPr>
        <p:spPr>
          <a:xfrm>
            <a:off x="689317" y="548640"/>
            <a:ext cx="19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21E721-A1C7-4370-A968-B757707A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812" y="2396066"/>
            <a:ext cx="5141823" cy="375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44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674E96-0CD9-4817-AB59-503F4DB0ABEB}"/>
              </a:ext>
            </a:extLst>
          </p:cNvPr>
          <p:cNvSpPr txBox="1"/>
          <p:nvPr/>
        </p:nvSpPr>
        <p:spPr>
          <a:xfrm>
            <a:off x="689317" y="548640"/>
            <a:ext cx="19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DFB6F7-7071-4C4F-8F1F-D949A290A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910" y="1709452"/>
            <a:ext cx="5716000" cy="41708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B0B24D-BD33-4C37-B557-E12EB8A03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9451"/>
            <a:ext cx="5716000" cy="41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22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408C1B-5F46-4C3A-9F12-1DAC739D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624" y="977341"/>
            <a:ext cx="6808751" cy="49033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9FFE01-9578-4735-872D-85E60A6A02BE}"/>
              </a:ext>
            </a:extLst>
          </p:cNvPr>
          <p:cNvSpPr txBox="1"/>
          <p:nvPr/>
        </p:nvSpPr>
        <p:spPr>
          <a:xfrm>
            <a:off x="618978" y="506437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</a:p>
        </p:txBody>
      </p:sp>
    </p:spTree>
    <p:extLst>
      <p:ext uri="{BB962C8B-B14F-4D97-AF65-F5344CB8AC3E}">
        <p14:creationId xmlns:p14="http://schemas.microsoft.com/office/powerpoint/2010/main" val="2121708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7E8A9-4574-4E18-9A40-87650F14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6258"/>
            <a:ext cx="5747352" cy="41067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3D7B40-1D1B-4ABA-A01D-64543F818371}"/>
              </a:ext>
            </a:extLst>
          </p:cNvPr>
          <p:cNvSpPr txBox="1"/>
          <p:nvPr/>
        </p:nvSpPr>
        <p:spPr>
          <a:xfrm>
            <a:off x="618978" y="506437"/>
            <a:ext cx="128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/>
              <a:t>Noise=0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F89CF1-9F4E-4359-9569-34D533127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352" y="1716258"/>
            <a:ext cx="5984201" cy="433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07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78983A-49FF-4777-A7A0-AE3A64AB40E2}"/>
              </a:ext>
            </a:extLst>
          </p:cNvPr>
          <p:cNvSpPr txBox="1"/>
          <p:nvPr/>
        </p:nvSpPr>
        <p:spPr>
          <a:xfrm>
            <a:off x="112542" y="6489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 30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84580C-B0A1-492D-86C2-1AF23D1D70DE}"/>
              </a:ext>
            </a:extLst>
          </p:cNvPr>
          <p:cNvSpPr txBox="1"/>
          <p:nvPr/>
        </p:nvSpPr>
        <p:spPr>
          <a:xfrm>
            <a:off x="112542" y="1018232"/>
            <a:ext cx="241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 process noise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64FAB6-2404-4995-A6F6-E0EFE03F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87" y="0"/>
            <a:ext cx="7182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63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B50F28-DAA4-4D7F-9350-8A59FA1540A0}"/>
              </a:ext>
            </a:extLst>
          </p:cNvPr>
          <p:cNvSpPr txBox="1"/>
          <p:nvPr/>
        </p:nvSpPr>
        <p:spPr>
          <a:xfrm>
            <a:off x="847344" y="300505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Pendulum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Process noise std=0.2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dirty="0">
                <a:latin typeface="+mj-lt"/>
                <a:ea typeface="+mj-ea"/>
                <a:cs typeface="+mj-cs"/>
              </a:rPr>
              <a:t>4000 rollouts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9644BD-4043-47E0-A8AE-A937DD6C5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240"/>
            <a:ext cx="6028116" cy="44411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872C09-9DC7-4586-8CBC-BFC623CA0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116" y="1505240"/>
            <a:ext cx="6028116" cy="44411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BC78044-C074-4A84-984E-524CED53661A}"/>
              </a:ext>
            </a:extLst>
          </p:cNvPr>
          <p:cNvSpPr txBox="1"/>
          <p:nvPr/>
        </p:nvSpPr>
        <p:spPr>
          <a:xfrm>
            <a:off x="8229600" y="745588"/>
            <a:ext cx="31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Starts at 60000</a:t>
            </a:r>
          </a:p>
          <a:p>
            <a:r>
              <a:rPr lang="en-US" altLang="zh-CN" dirty="0"/>
              <a:t>Ends at 3000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5346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14735</TotalTime>
  <Words>585</Words>
  <Application>Microsoft Office PowerPoint</Application>
  <PresentationFormat>宽屏</PresentationFormat>
  <Paragraphs>195</Paragraphs>
  <Slides>75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7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Ran Wang</dc:creator>
  <cp:lastModifiedBy>Ran Wang</cp:lastModifiedBy>
  <cp:revision>112</cp:revision>
  <dcterms:created xsi:type="dcterms:W3CDTF">2020-01-27T23:10:05Z</dcterms:created>
  <dcterms:modified xsi:type="dcterms:W3CDTF">2020-02-20T19:52:57Z</dcterms:modified>
</cp:coreProperties>
</file>